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66" r:id="rId4"/>
    <p:sldId id="267" r:id="rId5"/>
    <p:sldId id="260" r:id="rId6"/>
    <p:sldId id="268" r:id="rId7"/>
    <p:sldId id="269" r:id="rId8"/>
    <p:sldId id="270" r:id="rId9"/>
    <p:sldId id="271" r:id="rId10"/>
  </p:sldIdLst>
  <p:sldSz cx="18288000" cy="10287000"/>
  <p:notesSz cx="6858000" cy="9144000"/>
  <p:embeddedFontLst>
    <p:embeddedFont>
      <p:font typeface="윤고딕 Semi-Bold" panose="020B0600000101010101" charset="-127"/>
      <p:regular r:id="rId11"/>
    </p:embeddedFont>
    <p:embeddedFont>
      <p:font typeface="Gotham Bold" panose="020B0600000101010101" charset="0"/>
      <p:regular r:id="rId12"/>
    </p:embeddedFont>
    <p:embeddedFont>
      <p:font typeface="맑은 고딕" panose="020B0503020000020004" pitchFamily="50" charset="-127"/>
      <p:regular r:id="rId13"/>
      <p:bold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DD3B5B9-CD93-4F61-92B6-8909518E38C4}" v="213" dt="2024-03-25T08:00:52.00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0" d="100"/>
          <a:sy n="50" d="100"/>
        </p:scale>
        <p:origin x="946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djun016@naver.com" userId="9278046c289127b0" providerId="LiveId" clId="{EC3C1343-D4E8-49F8-B7D0-E62CEA2340E0}"/>
    <pc:docChg chg="undo redo custSel addSld delSld modSld sldOrd">
      <pc:chgData name="kdjun016@naver.com" userId="9278046c289127b0" providerId="LiveId" clId="{EC3C1343-D4E8-49F8-B7D0-E62CEA2340E0}" dt="2024-03-22T09:02:47.081" v="1177" actId="47"/>
      <pc:docMkLst>
        <pc:docMk/>
      </pc:docMkLst>
      <pc:sldChg chg="addSp modSp mod">
        <pc:chgData name="kdjun016@naver.com" userId="9278046c289127b0" providerId="LiveId" clId="{EC3C1343-D4E8-49F8-B7D0-E62CEA2340E0}" dt="2024-03-22T08:36:27.140" v="163" actId="207"/>
        <pc:sldMkLst>
          <pc:docMk/>
          <pc:sldMk cId="0" sldId="256"/>
        </pc:sldMkLst>
        <pc:spChg chg="mod">
          <ac:chgData name="kdjun016@naver.com" userId="9278046c289127b0" providerId="LiveId" clId="{EC3C1343-D4E8-49F8-B7D0-E62CEA2340E0}" dt="2024-03-22T08:35:50.915" v="160" actId="403"/>
          <ac:spMkLst>
            <pc:docMk/>
            <pc:sldMk cId="0" sldId="256"/>
            <ac:spMk id="3" creationId="{00000000-0000-0000-0000-000000000000}"/>
          </ac:spMkLst>
        </pc:spChg>
        <pc:spChg chg="add mod">
          <ac:chgData name="kdjun016@naver.com" userId="9278046c289127b0" providerId="LiveId" clId="{EC3C1343-D4E8-49F8-B7D0-E62CEA2340E0}" dt="2024-03-22T08:36:27.140" v="163" actId="207"/>
          <ac:spMkLst>
            <pc:docMk/>
            <pc:sldMk cId="0" sldId="256"/>
            <ac:spMk id="5" creationId="{83FCE31E-8AD6-544F-5996-5F08ECCDB939}"/>
          </ac:spMkLst>
        </pc:spChg>
      </pc:sldChg>
      <pc:sldChg chg="add del">
        <pc:chgData name="kdjun016@naver.com" userId="9278046c289127b0" providerId="LiveId" clId="{EC3C1343-D4E8-49F8-B7D0-E62CEA2340E0}" dt="2024-03-22T08:39:11.060" v="363" actId="47"/>
        <pc:sldMkLst>
          <pc:docMk/>
          <pc:sldMk cId="0" sldId="257"/>
        </pc:sldMkLst>
      </pc:sldChg>
      <pc:sldChg chg="delSp modSp mod ord">
        <pc:chgData name="kdjun016@naver.com" userId="9278046c289127b0" providerId="LiveId" clId="{EC3C1343-D4E8-49F8-B7D0-E62CEA2340E0}" dt="2024-03-22T08:39:09.450" v="362"/>
        <pc:sldMkLst>
          <pc:docMk/>
          <pc:sldMk cId="0" sldId="258"/>
        </pc:sldMkLst>
        <pc:spChg chg="mod">
          <ac:chgData name="kdjun016@naver.com" userId="9278046c289127b0" providerId="LiveId" clId="{EC3C1343-D4E8-49F8-B7D0-E62CEA2340E0}" dt="2024-03-22T08:38:49.872" v="354" actId="1038"/>
          <ac:spMkLst>
            <pc:docMk/>
            <pc:sldMk cId="0" sldId="258"/>
            <ac:spMk id="2" creationId="{00000000-0000-0000-0000-000000000000}"/>
          </ac:spMkLst>
        </pc:spChg>
        <pc:spChg chg="mod">
          <ac:chgData name="kdjun016@naver.com" userId="9278046c289127b0" providerId="LiveId" clId="{EC3C1343-D4E8-49F8-B7D0-E62CEA2340E0}" dt="2024-03-22T08:39:05.039" v="360" actId="1036"/>
          <ac:spMkLst>
            <pc:docMk/>
            <pc:sldMk cId="0" sldId="258"/>
            <ac:spMk id="3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5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6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7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8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9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10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11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12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7:37.285" v="191" actId="478"/>
          <ac:spMkLst>
            <pc:docMk/>
            <pc:sldMk cId="0" sldId="258"/>
            <ac:spMk id="19" creationId="{00000000-0000-0000-0000-000000000000}"/>
          </ac:spMkLst>
        </pc:sp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3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4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5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6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7" creationId="{00000000-0000-0000-0000-000000000000}"/>
          </ac:picMkLst>
        </pc:picChg>
        <pc:picChg chg="del">
          <ac:chgData name="kdjun016@naver.com" userId="9278046c289127b0" providerId="LiveId" clId="{EC3C1343-D4E8-49F8-B7D0-E62CEA2340E0}" dt="2024-03-22T08:37:37.285" v="191" actId="478"/>
          <ac:picMkLst>
            <pc:docMk/>
            <pc:sldMk cId="0" sldId="258"/>
            <ac:picMk id="18" creationId="{00000000-0000-0000-0000-000000000000}"/>
          </ac:picMkLst>
        </pc:picChg>
      </pc:sldChg>
      <pc:sldChg chg="del">
        <pc:chgData name="kdjun016@naver.com" userId="9278046c289127b0" providerId="LiveId" clId="{EC3C1343-D4E8-49F8-B7D0-E62CEA2340E0}" dt="2024-03-22T08:39:15.250" v="364" actId="47"/>
        <pc:sldMkLst>
          <pc:docMk/>
          <pc:sldMk cId="0" sldId="259"/>
        </pc:sldMkLst>
      </pc:sldChg>
      <pc:sldChg chg="delSp modSp mod">
        <pc:chgData name="kdjun016@naver.com" userId="9278046c289127b0" providerId="LiveId" clId="{EC3C1343-D4E8-49F8-B7D0-E62CEA2340E0}" dt="2024-03-22T08:43:58.269" v="552" actId="20577"/>
        <pc:sldMkLst>
          <pc:docMk/>
          <pc:sldMk cId="0" sldId="260"/>
        </pc:sldMkLst>
        <pc:spChg chg="mod">
          <ac:chgData name="kdjun016@naver.com" userId="9278046c289127b0" providerId="LiveId" clId="{EC3C1343-D4E8-49F8-B7D0-E62CEA2340E0}" dt="2024-03-22T08:41:59.483" v="468" actId="20577"/>
          <ac:spMkLst>
            <pc:docMk/>
            <pc:sldMk cId="0" sldId="260"/>
            <ac:spMk id="4" creationId="{00000000-0000-0000-0000-000000000000}"/>
          </ac:spMkLst>
        </pc:spChg>
        <pc:spChg chg="mod">
          <ac:chgData name="kdjun016@naver.com" userId="9278046c289127b0" providerId="LiveId" clId="{EC3C1343-D4E8-49F8-B7D0-E62CEA2340E0}" dt="2024-03-22T08:43:58.269" v="552" actId="20577"/>
          <ac:spMkLst>
            <pc:docMk/>
            <pc:sldMk cId="0" sldId="260"/>
            <ac:spMk id="5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9:56.619" v="393" actId="478"/>
          <ac:spMkLst>
            <pc:docMk/>
            <pc:sldMk cId="0" sldId="260"/>
            <ac:spMk id="6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39:56.619" v="393" actId="478"/>
          <ac:spMkLst>
            <pc:docMk/>
            <pc:sldMk cId="0" sldId="260"/>
            <ac:spMk id="7" creationId="{00000000-0000-0000-0000-000000000000}"/>
          </ac:spMkLst>
        </pc:spChg>
      </pc:sldChg>
      <pc:sldChg chg="del">
        <pc:chgData name="kdjun016@naver.com" userId="9278046c289127b0" providerId="LiveId" clId="{EC3C1343-D4E8-49F8-B7D0-E62CEA2340E0}" dt="2024-03-22T09:02:45.251" v="1174" actId="47"/>
        <pc:sldMkLst>
          <pc:docMk/>
          <pc:sldMk cId="0" sldId="261"/>
        </pc:sldMkLst>
      </pc:sldChg>
      <pc:sldChg chg="del">
        <pc:chgData name="kdjun016@naver.com" userId="9278046c289127b0" providerId="LiveId" clId="{EC3C1343-D4E8-49F8-B7D0-E62CEA2340E0}" dt="2024-03-22T09:02:45.976" v="1175" actId="47"/>
        <pc:sldMkLst>
          <pc:docMk/>
          <pc:sldMk cId="0" sldId="262"/>
        </pc:sldMkLst>
      </pc:sldChg>
      <pc:sldChg chg="del ord">
        <pc:chgData name="kdjun016@naver.com" userId="9278046c289127b0" providerId="LiveId" clId="{EC3C1343-D4E8-49F8-B7D0-E62CEA2340E0}" dt="2024-03-22T09:02:46.546" v="1176" actId="47"/>
        <pc:sldMkLst>
          <pc:docMk/>
          <pc:sldMk cId="0" sldId="263"/>
        </pc:sldMkLst>
      </pc:sldChg>
      <pc:sldChg chg="del">
        <pc:chgData name="kdjun016@naver.com" userId="9278046c289127b0" providerId="LiveId" clId="{EC3C1343-D4E8-49F8-B7D0-E62CEA2340E0}" dt="2024-03-22T09:02:47.081" v="1177" actId="47"/>
        <pc:sldMkLst>
          <pc:docMk/>
          <pc:sldMk cId="0" sldId="264"/>
        </pc:sldMkLst>
      </pc:sldChg>
      <pc:sldChg chg="modSp mod ord">
        <pc:chgData name="kdjun016@naver.com" userId="9278046c289127b0" providerId="LiveId" clId="{EC3C1343-D4E8-49F8-B7D0-E62CEA2340E0}" dt="2024-03-22T09:02:28.255" v="1173" actId="1076"/>
        <pc:sldMkLst>
          <pc:docMk/>
          <pc:sldMk cId="0" sldId="265"/>
        </pc:sldMkLst>
        <pc:spChg chg="mod">
          <ac:chgData name="kdjun016@naver.com" userId="9278046c289127b0" providerId="LiveId" clId="{EC3C1343-D4E8-49F8-B7D0-E62CEA2340E0}" dt="2024-03-22T09:02:28.255" v="1173" actId="1076"/>
          <ac:spMkLst>
            <pc:docMk/>
            <pc:sldMk cId="0" sldId="265"/>
            <ac:spMk id="3" creationId="{00000000-0000-0000-0000-000000000000}"/>
          </ac:spMkLst>
        </pc:spChg>
      </pc:sldChg>
      <pc:sldChg chg="add">
        <pc:chgData name="kdjun016@naver.com" userId="9278046c289127b0" providerId="LiveId" clId="{EC3C1343-D4E8-49F8-B7D0-E62CEA2340E0}" dt="2024-03-22T08:41:48.377" v="445"/>
        <pc:sldMkLst>
          <pc:docMk/>
          <pc:sldMk cId="3474044170" sldId="266"/>
        </pc:sldMkLst>
      </pc:sldChg>
      <pc:sldChg chg="add">
        <pc:chgData name="kdjun016@naver.com" userId="9278046c289127b0" providerId="LiveId" clId="{EC3C1343-D4E8-49F8-B7D0-E62CEA2340E0}" dt="2024-03-22T08:43:09.166" v="508"/>
        <pc:sldMkLst>
          <pc:docMk/>
          <pc:sldMk cId="4102732229" sldId="267"/>
        </pc:sldMkLst>
      </pc:sldChg>
      <pc:sldChg chg="modSp add mod setBg">
        <pc:chgData name="kdjun016@naver.com" userId="9278046c289127b0" providerId="LiveId" clId="{EC3C1343-D4E8-49F8-B7D0-E62CEA2340E0}" dt="2024-03-22T08:44:49.852" v="587" actId="15"/>
        <pc:sldMkLst>
          <pc:docMk/>
          <pc:sldMk cId="2134589866" sldId="268"/>
        </pc:sldMkLst>
        <pc:spChg chg="mod">
          <ac:chgData name="kdjun016@naver.com" userId="9278046c289127b0" providerId="LiveId" clId="{EC3C1343-D4E8-49F8-B7D0-E62CEA2340E0}" dt="2024-03-22T08:44:49.852" v="587" actId="15"/>
          <ac:spMkLst>
            <pc:docMk/>
            <pc:sldMk cId="2134589866" sldId="268"/>
            <ac:spMk id="5" creationId="{00000000-0000-0000-0000-000000000000}"/>
          </ac:spMkLst>
        </pc:spChg>
      </pc:sldChg>
      <pc:sldChg chg="addSp delSp modSp add mod setBg">
        <pc:chgData name="kdjun016@naver.com" userId="9278046c289127b0" providerId="LiveId" clId="{EC3C1343-D4E8-49F8-B7D0-E62CEA2340E0}" dt="2024-03-22T08:47:38.041" v="640" actId="1037"/>
        <pc:sldMkLst>
          <pc:docMk/>
          <pc:sldMk cId="3486742767" sldId="269"/>
        </pc:sldMkLst>
        <pc:spChg chg="del">
          <ac:chgData name="kdjun016@naver.com" userId="9278046c289127b0" providerId="LiveId" clId="{EC3C1343-D4E8-49F8-B7D0-E62CEA2340E0}" dt="2024-03-22T08:46:36.978" v="592" actId="478"/>
          <ac:spMkLst>
            <pc:docMk/>
            <pc:sldMk cId="3486742767" sldId="269"/>
            <ac:spMk id="6" creationId="{00000000-0000-0000-0000-000000000000}"/>
          </ac:spMkLst>
        </pc:spChg>
        <pc:spChg chg="mod">
          <ac:chgData name="kdjun016@naver.com" userId="9278046c289127b0" providerId="LiveId" clId="{EC3C1343-D4E8-49F8-B7D0-E62CEA2340E0}" dt="2024-03-22T08:47:38.041" v="640" actId="1037"/>
          <ac:spMkLst>
            <pc:docMk/>
            <pc:sldMk cId="3486742767" sldId="269"/>
            <ac:spMk id="9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46:39.469" v="594" actId="478"/>
          <ac:spMkLst>
            <pc:docMk/>
            <pc:sldMk cId="3486742767" sldId="269"/>
            <ac:spMk id="10" creationId="{00000000-0000-0000-0000-000000000000}"/>
          </ac:spMkLst>
        </pc:spChg>
        <pc:spChg chg="del">
          <ac:chgData name="kdjun016@naver.com" userId="9278046c289127b0" providerId="LiveId" clId="{EC3C1343-D4E8-49F8-B7D0-E62CEA2340E0}" dt="2024-03-22T08:46:43.357" v="595" actId="478"/>
          <ac:spMkLst>
            <pc:docMk/>
            <pc:sldMk cId="3486742767" sldId="269"/>
            <ac:spMk id="11" creationId="{00000000-0000-0000-0000-000000000000}"/>
          </ac:spMkLst>
        </pc:spChg>
        <pc:spChg chg="add mod">
          <ac:chgData name="kdjun016@naver.com" userId="9278046c289127b0" providerId="LiveId" clId="{EC3C1343-D4E8-49F8-B7D0-E62CEA2340E0}" dt="2024-03-22T08:46:35.115" v="591"/>
          <ac:spMkLst>
            <pc:docMk/>
            <pc:sldMk cId="3486742767" sldId="269"/>
            <ac:spMk id="12" creationId="{ACE94D24-CCFF-E357-DA68-F62E271ED14B}"/>
          </ac:spMkLst>
        </pc:spChg>
        <pc:spChg chg="add mod">
          <ac:chgData name="kdjun016@naver.com" userId="9278046c289127b0" providerId="LiveId" clId="{EC3C1343-D4E8-49F8-B7D0-E62CEA2340E0}" dt="2024-03-22T08:46:57.271" v="621" actId="20577"/>
          <ac:spMkLst>
            <pc:docMk/>
            <pc:sldMk cId="3486742767" sldId="269"/>
            <ac:spMk id="13" creationId="{3F2DA45B-837D-0FCB-3068-BC95C96CD4AB}"/>
          </ac:spMkLst>
        </pc:spChg>
      </pc:sldChg>
      <pc:sldChg chg="addSp delSp modSp add mod">
        <pc:chgData name="kdjun016@naver.com" userId="9278046c289127b0" providerId="LiveId" clId="{EC3C1343-D4E8-49F8-B7D0-E62CEA2340E0}" dt="2024-03-22T09:00:46.847" v="1153"/>
        <pc:sldMkLst>
          <pc:docMk/>
          <pc:sldMk cId="1670865235" sldId="270"/>
        </pc:sldMkLst>
        <pc:spChg chg="del">
          <ac:chgData name="kdjun016@naver.com" userId="9278046c289127b0" providerId="LiveId" clId="{EC3C1343-D4E8-49F8-B7D0-E62CEA2340E0}" dt="2024-03-22T08:49:54.072" v="658" actId="478"/>
          <ac:spMkLst>
            <pc:docMk/>
            <pc:sldMk cId="1670865235" sldId="270"/>
            <ac:spMk id="9" creationId="{00000000-0000-0000-0000-000000000000}"/>
          </ac:spMkLst>
        </pc:spChg>
        <pc:spChg chg="mod">
          <ac:chgData name="kdjun016@naver.com" userId="9278046c289127b0" providerId="LiveId" clId="{EC3C1343-D4E8-49F8-B7D0-E62CEA2340E0}" dt="2024-03-22T08:49:42.280" v="657" actId="20577"/>
          <ac:spMkLst>
            <pc:docMk/>
            <pc:sldMk cId="1670865235" sldId="270"/>
            <ac:spMk id="13" creationId="{3F2DA45B-837D-0FCB-3068-BC95C96CD4AB}"/>
          </ac:spMkLst>
        </pc:spChg>
        <pc:grpChg chg="del">
          <ac:chgData name="kdjun016@naver.com" userId="9278046c289127b0" providerId="LiveId" clId="{EC3C1343-D4E8-49F8-B7D0-E62CEA2340E0}" dt="2024-03-22T08:49:57.807" v="659" actId="478"/>
          <ac:grpSpMkLst>
            <pc:docMk/>
            <pc:sldMk cId="1670865235" sldId="270"/>
            <ac:grpSpMk id="2" creationId="{00000000-0000-0000-0000-000000000000}"/>
          </ac:grpSpMkLst>
        </pc:grpChg>
        <pc:grpChg chg="del">
          <ac:chgData name="kdjun016@naver.com" userId="9278046c289127b0" providerId="LiveId" clId="{EC3C1343-D4E8-49F8-B7D0-E62CEA2340E0}" dt="2024-03-22T08:49:57.807" v="659" actId="478"/>
          <ac:grpSpMkLst>
            <pc:docMk/>
            <pc:sldMk cId="1670865235" sldId="270"/>
            <ac:grpSpMk id="4" creationId="{00000000-0000-0000-0000-000000000000}"/>
          </ac:grpSpMkLst>
        </pc:grpChg>
        <pc:grpChg chg="del">
          <ac:chgData name="kdjun016@naver.com" userId="9278046c289127b0" providerId="LiveId" clId="{EC3C1343-D4E8-49F8-B7D0-E62CEA2340E0}" dt="2024-03-22T08:49:57.807" v="659" actId="478"/>
          <ac:grpSpMkLst>
            <pc:docMk/>
            <pc:sldMk cId="1670865235" sldId="270"/>
            <ac:grpSpMk id="7" creationId="{00000000-0000-0000-0000-000000000000}"/>
          </ac:grpSpMkLst>
        </pc:grpChg>
        <pc:graphicFrameChg chg="add mod modGraphic">
          <ac:chgData name="kdjun016@naver.com" userId="9278046c289127b0" providerId="LiveId" clId="{EC3C1343-D4E8-49F8-B7D0-E62CEA2340E0}" dt="2024-03-22T09:00:46.847" v="1153"/>
          <ac:graphicFrameMkLst>
            <pc:docMk/>
            <pc:sldMk cId="1670865235" sldId="270"/>
            <ac:graphicFrameMk id="6" creationId="{2377ACFD-F634-AE32-A78F-D478EBE83C60}"/>
          </ac:graphicFrameMkLst>
        </pc:graphicFrameChg>
      </pc:sldChg>
      <pc:sldChg chg="new del">
        <pc:chgData name="kdjun016@naver.com" userId="9278046c289127b0" providerId="LiveId" clId="{EC3C1343-D4E8-49F8-B7D0-E62CEA2340E0}" dt="2024-03-22T08:52:35.136" v="724" actId="680"/>
        <pc:sldMkLst>
          <pc:docMk/>
          <pc:sldMk cId="1941735738" sldId="271"/>
        </pc:sldMkLst>
      </pc:sldChg>
      <pc:sldChg chg="new del">
        <pc:chgData name="kdjun016@naver.com" userId="9278046c289127b0" providerId="LiveId" clId="{EC3C1343-D4E8-49F8-B7D0-E62CEA2340E0}" dt="2024-03-22T08:53:18.013" v="787" actId="680"/>
        <pc:sldMkLst>
          <pc:docMk/>
          <pc:sldMk cId="3568303468" sldId="271"/>
        </pc:sldMkLst>
      </pc:sldChg>
    </pc:docChg>
  </pc:docChgLst>
  <pc:docChgLst>
    <pc:chgData name="kdjun016@naver.com" userId="9278046c289127b0" providerId="LiveId" clId="{5DD3B5B9-CD93-4F61-92B6-8909518E38C4}"/>
    <pc:docChg chg="undo custSel addSld delSld modSld">
      <pc:chgData name="kdjun016@naver.com" userId="9278046c289127b0" providerId="LiveId" clId="{5DD3B5B9-CD93-4F61-92B6-8909518E38C4}" dt="2024-03-25T08:17:04.147" v="716" actId="207"/>
      <pc:docMkLst>
        <pc:docMk/>
      </pc:docMkLst>
      <pc:sldChg chg="addSp delSp modSp mod">
        <pc:chgData name="kdjun016@naver.com" userId="9278046c289127b0" providerId="LiveId" clId="{5DD3B5B9-CD93-4F61-92B6-8909518E38C4}" dt="2024-03-23T06:00:37.518" v="489" actId="14100"/>
        <pc:sldMkLst>
          <pc:docMk/>
          <pc:sldMk cId="0" sldId="258"/>
        </pc:sldMkLst>
        <pc:spChg chg="del">
          <ac:chgData name="kdjun016@naver.com" userId="9278046c289127b0" providerId="LiveId" clId="{5DD3B5B9-CD93-4F61-92B6-8909518E38C4}" dt="2024-03-23T06:00:22.958" v="485" actId="478"/>
          <ac:spMkLst>
            <pc:docMk/>
            <pc:sldMk cId="0" sldId="258"/>
            <ac:spMk id="4" creationId="{00000000-0000-0000-0000-000000000000}"/>
          </ac:spMkLst>
        </pc:spChg>
        <pc:spChg chg="add mod">
          <ac:chgData name="kdjun016@naver.com" userId="9278046c289127b0" providerId="LiveId" clId="{5DD3B5B9-CD93-4F61-92B6-8909518E38C4}" dt="2024-03-23T06:00:37.518" v="489" actId="14100"/>
          <ac:spMkLst>
            <pc:docMk/>
            <pc:sldMk cId="0" sldId="258"/>
            <ac:spMk id="5" creationId="{D2EC1624-6FA4-0262-7FAD-07BAE676B3DE}"/>
          </ac:spMkLst>
        </pc:spChg>
      </pc:sldChg>
      <pc:sldChg chg="addSp delSp modSp mod">
        <pc:chgData name="kdjun016@naver.com" userId="9278046c289127b0" providerId="LiveId" clId="{5DD3B5B9-CD93-4F61-92B6-8909518E38C4}" dt="2024-03-23T05:58:40.555" v="443"/>
        <pc:sldMkLst>
          <pc:docMk/>
          <pc:sldMk cId="0" sldId="260"/>
        </pc:sldMkLst>
        <pc:spChg chg="mod">
          <ac:chgData name="kdjun016@naver.com" userId="9278046c289127b0" providerId="LiveId" clId="{5DD3B5B9-CD93-4F61-92B6-8909518E38C4}" dt="2024-03-23T05:32:46.964" v="246" actId="20577"/>
          <ac:spMkLst>
            <pc:docMk/>
            <pc:sldMk cId="0" sldId="260"/>
            <ac:spMk id="5" creationId="{00000000-0000-0000-0000-000000000000}"/>
          </ac:spMkLst>
        </pc:spChg>
        <pc:spChg chg="add mod">
          <ac:chgData name="kdjun016@naver.com" userId="9278046c289127b0" providerId="LiveId" clId="{5DD3B5B9-CD93-4F61-92B6-8909518E38C4}" dt="2024-03-23T05:58:40.555" v="443"/>
          <ac:spMkLst>
            <pc:docMk/>
            <pc:sldMk cId="0" sldId="260"/>
            <ac:spMk id="6" creationId="{F579C1C7-A397-E37A-B5BA-2330E5C17783}"/>
          </ac:spMkLst>
        </pc:spChg>
        <pc:grpChg chg="del">
          <ac:chgData name="kdjun016@naver.com" userId="9278046c289127b0" providerId="LiveId" clId="{5DD3B5B9-CD93-4F61-92B6-8909518E38C4}" dt="2024-03-23T05:30:37.685" v="235" actId="478"/>
          <ac:grpSpMkLst>
            <pc:docMk/>
            <pc:sldMk cId="0" sldId="260"/>
            <ac:grpSpMk id="2" creationId="{00000000-0000-0000-0000-000000000000}"/>
          </ac:grpSpMkLst>
        </pc:grpChg>
        <pc:picChg chg="add del mod">
          <ac:chgData name="kdjun016@naver.com" userId="9278046c289127b0" providerId="LiveId" clId="{5DD3B5B9-CD93-4F61-92B6-8909518E38C4}" dt="2024-03-23T05:30:58.260" v="239" actId="478"/>
          <ac:picMkLst>
            <pc:docMk/>
            <pc:sldMk cId="0" sldId="260"/>
            <ac:picMk id="3074" creationId="{F0BFCBDC-391E-BA6E-35C6-B8BC3CC4E84F}"/>
          </ac:picMkLst>
        </pc:picChg>
        <pc:picChg chg="add mod">
          <ac:chgData name="kdjun016@naver.com" userId="9278046c289127b0" providerId="LiveId" clId="{5DD3B5B9-CD93-4F61-92B6-8909518E38C4}" dt="2024-03-23T05:31:09.314" v="242" actId="1076"/>
          <ac:picMkLst>
            <pc:docMk/>
            <pc:sldMk cId="0" sldId="260"/>
            <ac:picMk id="3076" creationId="{7E365097-10FC-7A5A-E592-D87F57394BC2}"/>
          </ac:picMkLst>
        </pc:picChg>
      </pc:sldChg>
      <pc:sldChg chg="modSp del mod setBg">
        <pc:chgData name="kdjun016@naver.com" userId="9278046c289127b0" providerId="LiveId" clId="{5DD3B5B9-CD93-4F61-92B6-8909518E38C4}" dt="2024-03-23T06:18:00.181" v="537" actId="47"/>
        <pc:sldMkLst>
          <pc:docMk/>
          <pc:sldMk cId="0" sldId="265"/>
        </pc:sldMkLst>
        <pc:spChg chg="mod">
          <ac:chgData name="kdjun016@naver.com" userId="9278046c289127b0" providerId="LiveId" clId="{5DD3B5B9-CD93-4F61-92B6-8909518E38C4}" dt="2024-03-23T06:16:20.594" v="500" actId="207"/>
          <ac:spMkLst>
            <pc:docMk/>
            <pc:sldMk cId="0" sldId="265"/>
            <ac:spMk id="2" creationId="{00000000-0000-0000-0000-000000000000}"/>
          </ac:spMkLst>
        </pc:spChg>
        <pc:spChg chg="mod">
          <ac:chgData name="kdjun016@naver.com" userId="9278046c289127b0" providerId="LiveId" clId="{5DD3B5B9-CD93-4F61-92B6-8909518E38C4}" dt="2024-03-23T06:16:20.594" v="500" actId="207"/>
          <ac:spMkLst>
            <pc:docMk/>
            <pc:sldMk cId="0" sldId="265"/>
            <ac:spMk id="3" creationId="{00000000-0000-0000-0000-000000000000}"/>
          </ac:spMkLst>
        </pc:spChg>
      </pc:sldChg>
      <pc:sldChg chg="addSp delSp modSp mod">
        <pc:chgData name="kdjun016@naver.com" userId="9278046c289127b0" providerId="LiveId" clId="{5DD3B5B9-CD93-4F61-92B6-8909518E38C4}" dt="2024-03-25T08:17:04.147" v="716" actId="207"/>
        <pc:sldMkLst>
          <pc:docMk/>
          <pc:sldMk cId="3474044170" sldId="266"/>
        </pc:sldMkLst>
        <pc:spChg chg="add del">
          <ac:chgData name="kdjun016@naver.com" userId="9278046c289127b0" providerId="LiveId" clId="{5DD3B5B9-CD93-4F61-92B6-8909518E38C4}" dt="2024-03-25T07:56:37.370" v="592" actId="11529"/>
          <ac:spMkLst>
            <pc:docMk/>
            <pc:sldMk cId="3474044170" sldId="266"/>
            <ac:spMk id="2" creationId="{3261E874-1FC7-FEB4-23AA-917F418689C3}"/>
          </ac:spMkLst>
        </pc:spChg>
        <pc:spChg chg="mod">
          <ac:chgData name="kdjun016@naver.com" userId="9278046c289127b0" providerId="LiveId" clId="{5DD3B5B9-CD93-4F61-92B6-8909518E38C4}" dt="2024-03-25T07:59:26.822" v="694" actId="1035"/>
          <ac:spMkLst>
            <pc:docMk/>
            <pc:sldMk cId="3474044170" sldId="266"/>
            <ac:spMk id="5" creationId="{00000000-0000-0000-0000-000000000000}"/>
          </ac:spMkLst>
        </pc:spChg>
        <pc:spChg chg="add mod">
          <ac:chgData name="kdjun016@naver.com" userId="9278046c289127b0" providerId="LiveId" clId="{5DD3B5B9-CD93-4F61-92B6-8909518E38C4}" dt="2024-03-23T05:58:12.686" v="431" actId="14100"/>
          <ac:spMkLst>
            <pc:docMk/>
            <pc:sldMk cId="3474044170" sldId="266"/>
            <ac:spMk id="6" creationId="{382B3C8F-2F26-6DFA-2DBB-AD6BDE625D15}"/>
          </ac:spMkLst>
        </pc:spChg>
        <pc:spChg chg="add mod">
          <ac:chgData name="kdjun016@naver.com" userId="9278046c289127b0" providerId="LiveId" clId="{5DD3B5B9-CD93-4F61-92B6-8909518E38C4}" dt="2024-03-25T08:17:04.147" v="716" actId="207"/>
          <ac:spMkLst>
            <pc:docMk/>
            <pc:sldMk cId="3474044170" sldId="266"/>
            <ac:spMk id="13" creationId="{13CD0A90-63F8-16E7-C77F-53F1F0755581}"/>
          </ac:spMkLst>
        </pc:spChg>
        <pc:grpChg chg="del">
          <ac:chgData name="kdjun016@naver.com" userId="9278046c289127b0" providerId="LiveId" clId="{5DD3B5B9-CD93-4F61-92B6-8909518E38C4}" dt="2024-03-23T05:18:38.137" v="50" actId="478"/>
          <ac:grpSpMkLst>
            <pc:docMk/>
            <pc:sldMk cId="3474044170" sldId="266"/>
            <ac:grpSpMk id="2" creationId="{00000000-0000-0000-0000-000000000000}"/>
          </ac:grpSpMkLst>
        </pc:grpChg>
        <pc:picChg chg="add del mod">
          <ac:chgData name="kdjun016@naver.com" userId="9278046c289127b0" providerId="LiveId" clId="{5DD3B5B9-CD93-4F61-92B6-8909518E38C4}" dt="2024-03-25T08:00:34.225" v="707" actId="478"/>
          <ac:picMkLst>
            <pc:docMk/>
            <pc:sldMk cId="3474044170" sldId="266"/>
            <ac:picMk id="7" creationId="{051F3AB5-382E-63C0-AC15-D15898780639}"/>
          </ac:picMkLst>
        </pc:picChg>
        <pc:picChg chg="add del">
          <ac:chgData name="kdjun016@naver.com" userId="9278046c289127b0" providerId="LiveId" clId="{5DD3B5B9-CD93-4F61-92B6-8909518E38C4}" dt="2024-03-25T08:00:52.007" v="709" actId="478"/>
          <ac:picMkLst>
            <pc:docMk/>
            <pc:sldMk cId="3474044170" sldId="266"/>
            <ac:picMk id="8" creationId="{6C598DBE-55AB-5B3E-7E42-7450FF456242}"/>
          </ac:picMkLst>
        </pc:picChg>
        <pc:picChg chg="add del">
          <ac:chgData name="kdjun016@naver.com" userId="9278046c289127b0" providerId="LiveId" clId="{5DD3B5B9-CD93-4F61-92B6-8909518E38C4}" dt="2024-03-25T08:16:23.190" v="711" actId="478"/>
          <ac:picMkLst>
            <pc:docMk/>
            <pc:sldMk cId="3474044170" sldId="266"/>
            <ac:picMk id="10" creationId="{1BBD8318-EF9D-2CFA-E9FE-5C7D4A769BF6}"/>
          </ac:picMkLst>
        </pc:picChg>
        <pc:picChg chg="add del">
          <ac:chgData name="kdjun016@naver.com" userId="9278046c289127b0" providerId="LiveId" clId="{5DD3B5B9-CD93-4F61-92B6-8909518E38C4}" dt="2024-03-25T08:16:37.388" v="713" actId="478"/>
          <ac:picMkLst>
            <pc:docMk/>
            <pc:sldMk cId="3474044170" sldId="266"/>
            <ac:picMk id="12" creationId="{E6E59032-2806-F88C-9890-FE730663CAE9}"/>
          </ac:picMkLst>
        </pc:picChg>
        <pc:picChg chg="add mod">
          <ac:chgData name="kdjun016@naver.com" userId="9278046c289127b0" providerId="LiveId" clId="{5DD3B5B9-CD93-4F61-92B6-8909518E38C4}" dt="2024-03-23T05:18:47.752" v="52" actId="1076"/>
          <ac:picMkLst>
            <pc:docMk/>
            <pc:sldMk cId="3474044170" sldId="266"/>
            <ac:picMk id="1026" creationId="{B49E72BC-B447-AE90-C71A-792FF95321D7}"/>
          </ac:picMkLst>
        </pc:picChg>
      </pc:sldChg>
      <pc:sldChg chg="addSp delSp modSp mod">
        <pc:chgData name="kdjun016@naver.com" userId="9278046c289127b0" providerId="LiveId" clId="{5DD3B5B9-CD93-4F61-92B6-8909518E38C4}" dt="2024-03-23T05:58:37.626" v="442" actId="1036"/>
        <pc:sldMkLst>
          <pc:docMk/>
          <pc:sldMk cId="4102732229" sldId="267"/>
        </pc:sldMkLst>
        <pc:spChg chg="mod">
          <ac:chgData name="kdjun016@naver.com" userId="9278046c289127b0" providerId="LiveId" clId="{5DD3B5B9-CD93-4F61-92B6-8909518E38C4}" dt="2024-03-23T05:19:37.789" v="60" actId="14100"/>
          <ac:spMkLst>
            <pc:docMk/>
            <pc:sldMk cId="4102732229" sldId="267"/>
            <ac:spMk id="5" creationId="{00000000-0000-0000-0000-000000000000}"/>
          </ac:spMkLst>
        </pc:spChg>
        <pc:spChg chg="add del mod">
          <ac:chgData name="kdjun016@naver.com" userId="9278046c289127b0" providerId="LiveId" clId="{5DD3B5B9-CD93-4F61-92B6-8909518E38C4}" dt="2024-03-23T05:21:20.572" v="68" actId="478"/>
          <ac:spMkLst>
            <pc:docMk/>
            <pc:sldMk cId="4102732229" sldId="267"/>
            <ac:spMk id="6" creationId="{1244DBCE-97F4-4B97-B721-A00C6DEA19F5}"/>
          </ac:spMkLst>
        </pc:spChg>
        <pc:spChg chg="add">
          <ac:chgData name="kdjun016@naver.com" userId="9278046c289127b0" providerId="LiveId" clId="{5DD3B5B9-CD93-4F61-92B6-8909518E38C4}" dt="2024-03-23T05:21:28.827" v="69"/>
          <ac:spMkLst>
            <pc:docMk/>
            <pc:sldMk cId="4102732229" sldId="267"/>
            <ac:spMk id="7" creationId="{E9F5D041-23D0-BCF1-4262-EBFCB313F5FB}"/>
          </ac:spMkLst>
        </pc:spChg>
        <pc:spChg chg="add del">
          <ac:chgData name="kdjun016@naver.com" userId="9278046c289127b0" providerId="LiveId" clId="{5DD3B5B9-CD93-4F61-92B6-8909518E38C4}" dt="2024-03-23T05:21:56.459" v="71" actId="478"/>
          <ac:spMkLst>
            <pc:docMk/>
            <pc:sldMk cId="4102732229" sldId="267"/>
            <ac:spMk id="8" creationId="{10802536-D4AC-5387-59E2-95E28E76DA68}"/>
          </ac:spMkLst>
        </pc:spChg>
        <pc:spChg chg="add del mod">
          <ac:chgData name="kdjun016@naver.com" userId="9278046c289127b0" providerId="LiveId" clId="{5DD3B5B9-CD93-4F61-92B6-8909518E38C4}" dt="2024-03-23T05:25:29.571" v="108" actId="478"/>
          <ac:spMkLst>
            <pc:docMk/>
            <pc:sldMk cId="4102732229" sldId="267"/>
            <ac:spMk id="11" creationId="{3EC95169-62CA-F4C1-AEDC-01D06DB417FC}"/>
          </ac:spMkLst>
        </pc:spChg>
        <pc:spChg chg="add mod">
          <ac:chgData name="kdjun016@naver.com" userId="9278046c289127b0" providerId="LiveId" clId="{5DD3B5B9-CD93-4F61-92B6-8909518E38C4}" dt="2024-03-23T05:58:37.626" v="442" actId="1036"/>
          <ac:spMkLst>
            <pc:docMk/>
            <pc:sldMk cId="4102732229" sldId="267"/>
            <ac:spMk id="12" creationId="{EF185AA5-AEBE-79D0-7DCF-814D5508A5DD}"/>
          </ac:spMkLst>
        </pc:spChg>
        <pc:grpChg chg="del mod">
          <ac:chgData name="kdjun016@naver.com" userId="9278046c289127b0" providerId="LiveId" clId="{5DD3B5B9-CD93-4F61-92B6-8909518E38C4}" dt="2024-03-23T05:22:21.853" v="75" actId="478"/>
          <ac:grpSpMkLst>
            <pc:docMk/>
            <pc:sldMk cId="4102732229" sldId="267"/>
            <ac:grpSpMk id="2" creationId="{00000000-0000-0000-0000-000000000000}"/>
          </ac:grpSpMkLst>
        </pc:grpChg>
        <pc:picChg chg="mod">
          <ac:chgData name="kdjun016@naver.com" userId="9278046c289127b0" providerId="LiveId" clId="{5DD3B5B9-CD93-4F61-92B6-8909518E38C4}" dt="2024-03-23T05:20:42.808" v="63" actId="14100"/>
          <ac:picMkLst>
            <pc:docMk/>
            <pc:sldMk cId="4102732229" sldId="267"/>
            <ac:picMk id="3" creationId="{00000000-0000-0000-0000-000000000000}"/>
          </ac:picMkLst>
        </pc:picChg>
        <pc:picChg chg="add mod">
          <ac:chgData name="kdjun016@naver.com" userId="9278046c289127b0" providerId="LiveId" clId="{5DD3B5B9-CD93-4F61-92B6-8909518E38C4}" dt="2024-03-23T05:58:26.556" v="438" actId="1036"/>
          <ac:picMkLst>
            <pc:docMk/>
            <pc:sldMk cId="4102732229" sldId="267"/>
            <ac:picMk id="10" creationId="{EB9E3B4F-BA70-43DB-59D7-127976F542FA}"/>
          </ac:picMkLst>
        </pc:picChg>
        <pc:picChg chg="add del mod">
          <ac:chgData name="kdjun016@naver.com" userId="9278046c289127b0" providerId="LiveId" clId="{5DD3B5B9-CD93-4F61-92B6-8909518E38C4}" dt="2024-03-23T05:20:49.926" v="65" actId="478"/>
          <ac:picMkLst>
            <pc:docMk/>
            <pc:sldMk cId="4102732229" sldId="267"/>
            <ac:picMk id="2050" creationId="{7B539946-4E9A-4D7B-442D-149A13E2CD8D}"/>
          </ac:picMkLst>
        </pc:picChg>
        <pc:picChg chg="add del mod">
          <ac:chgData name="kdjun016@naver.com" userId="9278046c289127b0" providerId="LiveId" clId="{5DD3B5B9-CD93-4F61-92B6-8909518E38C4}" dt="2024-03-23T05:24:38.717" v="100" actId="478"/>
          <ac:picMkLst>
            <pc:docMk/>
            <pc:sldMk cId="4102732229" sldId="267"/>
            <ac:picMk id="2058" creationId="{4E2B3A8D-4680-409F-2A63-BD9B60D04DBB}"/>
          </ac:picMkLst>
        </pc:picChg>
        <pc:picChg chg="add del mod">
          <ac:chgData name="kdjun016@naver.com" userId="9278046c289127b0" providerId="LiveId" clId="{5DD3B5B9-CD93-4F61-92B6-8909518E38C4}" dt="2024-03-23T05:25:22.572" v="106" actId="478"/>
          <ac:picMkLst>
            <pc:docMk/>
            <pc:sldMk cId="4102732229" sldId="267"/>
            <ac:picMk id="2060" creationId="{5C350F6A-18E4-7249-A128-3ECE9F76C5D9}"/>
          </ac:picMkLst>
        </pc:picChg>
        <pc:picChg chg="add mod">
          <ac:chgData name="kdjun016@naver.com" userId="9278046c289127b0" providerId="LiveId" clId="{5DD3B5B9-CD93-4F61-92B6-8909518E38C4}" dt="2024-03-23T05:58:26.556" v="438" actId="1036"/>
          <ac:picMkLst>
            <pc:docMk/>
            <pc:sldMk cId="4102732229" sldId="267"/>
            <ac:picMk id="2062" creationId="{8C64D5AA-8DC5-2DDD-302E-05C668C93629}"/>
          </ac:picMkLst>
        </pc:picChg>
        <pc:picChg chg="add mod">
          <ac:chgData name="kdjun016@naver.com" userId="9278046c289127b0" providerId="LiveId" clId="{5DD3B5B9-CD93-4F61-92B6-8909518E38C4}" dt="2024-03-23T05:58:26.556" v="438" actId="1036"/>
          <ac:picMkLst>
            <pc:docMk/>
            <pc:sldMk cId="4102732229" sldId="267"/>
            <ac:picMk id="2064" creationId="{999C7E91-3D51-D763-3D5A-9520B28E4E5F}"/>
          </ac:picMkLst>
        </pc:picChg>
      </pc:sldChg>
      <pc:sldChg chg="addSp delSp modSp mod">
        <pc:chgData name="kdjun016@naver.com" userId="9278046c289127b0" providerId="LiveId" clId="{5DD3B5B9-CD93-4F61-92B6-8909518E38C4}" dt="2024-03-23T05:58:42.482" v="445" actId="1036"/>
        <pc:sldMkLst>
          <pc:docMk/>
          <pc:sldMk cId="2134589866" sldId="268"/>
        </pc:sldMkLst>
        <pc:spChg chg="mod">
          <ac:chgData name="kdjun016@naver.com" userId="9278046c289127b0" providerId="LiveId" clId="{5DD3B5B9-CD93-4F61-92B6-8909518E38C4}" dt="2024-03-23T05:33:21.576" v="252" actId="20577"/>
          <ac:spMkLst>
            <pc:docMk/>
            <pc:sldMk cId="2134589866" sldId="268"/>
            <ac:spMk id="5" creationId="{00000000-0000-0000-0000-000000000000}"/>
          </ac:spMkLst>
        </pc:spChg>
        <pc:spChg chg="add mod">
          <ac:chgData name="kdjun016@naver.com" userId="9278046c289127b0" providerId="LiveId" clId="{5DD3B5B9-CD93-4F61-92B6-8909518E38C4}" dt="2024-03-23T05:58:42.482" v="445" actId="1036"/>
          <ac:spMkLst>
            <pc:docMk/>
            <pc:sldMk cId="2134589866" sldId="268"/>
            <ac:spMk id="6" creationId="{D4E73E07-0963-B9BF-AB24-259778F59657}"/>
          </ac:spMkLst>
        </pc:spChg>
        <pc:grpChg chg="del">
          <ac:chgData name="kdjun016@naver.com" userId="9278046c289127b0" providerId="LiveId" clId="{5DD3B5B9-CD93-4F61-92B6-8909518E38C4}" dt="2024-03-23T05:34:44.343" v="253" actId="478"/>
          <ac:grpSpMkLst>
            <pc:docMk/>
            <pc:sldMk cId="2134589866" sldId="268"/>
            <ac:grpSpMk id="2" creationId="{00000000-0000-0000-0000-000000000000}"/>
          </ac:grpSpMkLst>
        </pc:grpChg>
        <pc:picChg chg="add mod">
          <ac:chgData name="kdjun016@naver.com" userId="9278046c289127b0" providerId="LiveId" clId="{5DD3B5B9-CD93-4F61-92B6-8909518E38C4}" dt="2024-03-23T05:35:44.297" v="264" actId="1076"/>
          <ac:picMkLst>
            <pc:docMk/>
            <pc:sldMk cId="2134589866" sldId="268"/>
            <ac:picMk id="4098" creationId="{2E148920-AD64-6F7A-CBF2-F30CC380049B}"/>
          </ac:picMkLst>
        </pc:picChg>
      </pc:sldChg>
      <pc:sldChg chg="addSp delSp modSp mod">
        <pc:chgData name="kdjun016@naver.com" userId="9278046c289127b0" providerId="LiveId" clId="{5DD3B5B9-CD93-4F61-92B6-8909518E38C4}" dt="2024-03-23T06:10:30.744" v="494" actId="15"/>
        <pc:sldMkLst>
          <pc:docMk/>
          <pc:sldMk cId="3486742767" sldId="269"/>
        </pc:sldMkLst>
        <pc:spChg chg="mod">
          <ac:chgData name="kdjun016@naver.com" userId="9278046c289127b0" providerId="LiveId" clId="{5DD3B5B9-CD93-4F61-92B6-8909518E38C4}" dt="2024-03-23T06:10:30.744" v="494" actId="15"/>
          <ac:spMkLst>
            <pc:docMk/>
            <pc:sldMk cId="3486742767" sldId="269"/>
            <ac:spMk id="9" creationId="{00000000-0000-0000-0000-000000000000}"/>
          </ac:spMkLst>
        </pc:spChg>
        <pc:spChg chg="add del">
          <ac:chgData name="kdjun016@naver.com" userId="9278046c289127b0" providerId="LiveId" clId="{5DD3B5B9-CD93-4F61-92B6-8909518E38C4}" dt="2024-03-23T05:45:15.117" v="279" actId="478"/>
          <ac:spMkLst>
            <pc:docMk/>
            <pc:sldMk cId="3486742767" sldId="269"/>
            <ac:spMk id="16" creationId="{B56FCC12-F8FB-2C58-C843-B9A6F51A59B3}"/>
          </ac:spMkLst>
        </pc:spChg>
        <pc:spChg chg="add mod">
          <ac:chgData name="kdjun016@naver.com" userId="9278046c289127b0" providerId="LiveId" clId="{5DD3B5B9-CD93-4F61-92B6-8909518E38C4}" dt="2024-03-23T05:59:21.092" v="453" actId="1076"/>
          <ac:spMkLst>
            <pc:docMk/>
            <pc:sldMk cId="3486742767" sldId="269"/>
            <ac:spMk id="17" creationId="{74BD6E14-368F-1036-D4F7-75DFDADA851F}"/>
          </ac:spMkLst>
        </pc:spChg>
        <pc:grpChg chg="del">
          <ac:chgData name="kdjun016@naver.com" userId="9278046c289127b0" providerId="LiveId" clId="{5DD3B5B9-CD93-4F61-92B6-8909518E38C4}" dt="2024-03-23T05:43:49.492" v="274" actId="478"/>
          <ac:grpSpMkLst>
            <pc:docMk/>
            <pc:sldMk cId="3486742767" sldId="269"/>
            <ac:grpSpMk id="2" creationId="{00000000-0000-0000-0000-000000000000}"/>
          </ac:grpSpMkLst>
        </pc:grpChg>
        <pc:grpChg chg="del">
          <ac:chgData name="kdjun016@naver.com" userId="9278046c289127b0" providerId="LiveId" clId="{5DD3B5B9-CD93-4F61-92B6-8909518E38C4}" dt="2024-03-23T05:43:48.523" v="273" actId="478"/>
          <ac:grpSpMkLst>
            <pc:docMk/>
            <pc:sldMk cId="3486742767" sldId="269"/>
            <ac:grpSpMk id="4" creationId="{00000000-0000-0000-0000-000000000000}"/>
          </ac:grpSpMkLst>
        </pc:grpChg>
        <pc:grpChg chg="del">
          <ac:chgData name="kdjun016@naver.com" userId="9278046c289127b0" providerId="LiveId" clId="{5DD3B5B9-CD93-4F61-92B6-8909518E38C4}" dt="2024-03-23T05:43:50.539" v="275" actId="478"/>
          <ac:grpSpMkLst>
            <pc:docMk/>
            <pc:sldMk cId="3486742767" sldId="269"/>
            <ac:grpSpMk id="7" creationId="{00000000-0000-0000-0000-000000000000}"/>
          </ac:grpSpMkLst>
        </pc:grpChg>
        <pc:picChg chg="add del">
          <ac:chgData name="kdjun016@naver.com" userId="9278046c289127b0" providerId="LiveId" clId="{5DD3B5B9-CD93-4F61-92B6-8909518E38C4}" dt="2024-03-23T05:43:32.364" v="266" actId="478"/>
          <ac:picMkLst>
            <pc:docMk/>
            <pc:sldMk cId="3486742767" sldId="269"/>
            <ac:picMk id="10" creationId="{0DD7657A-4912-7C54-7F6C-7016DE0329A7}"/>
          </ac:picMkLst>
        </pc:picChg>
        <pc:picChg chg="add del">
          <ac:chgData name="kdjun016@naver.com" userId="9278046c289127b0" providerId="LiveId" clId="{5DD3B5B9-CD93-4F61-92B6-8909518E38C4}" dt="2024-03-23T05:43:35.746" v="268" actId="478"/>
          <ac:picMkLst>
            <pc:docMk/>
            <pc:sldMk cId="3486742767" sldId="269"/>
            <ac:picMk id="12" creationId="{5725B92D-F096-6D8E-CC36-EDD361DABFAA}"/>
          </ac:picMkLst>
        </pc:picChg>
        <pc:picChg chg="add del mod modCrop">
          <ac:chgData name="kdjun016@naver.com" userId="9278046c289127b0" providerId="LiveId" clId="{5DD3B5B9-CD93-4F61-92B6-8909518E38C4}" dt="2024-03-23T05:56:35.005" v="410" actId="478"/>
          <ac:picMkLst>
            <pc:docMk/>
            <pc:sldMk cId="3486742767" sldId="269"/>
            <ac:picMk id="15" creationId="{02D5782D-836B-29C0-4741-F60F7E13AC28}"/>
          </ac:picMkLst>
        </pc:picChg>
        <pc:picChg chg="add del mod">
          <ac:chgData name="kdjun016@naver.com" userId="9278046c289127b0" providerId="LiveId" clId="{5DD3B5B9-CD93-4F61-92B6-8909518E38C4}" dt="2024-03-23T05:50:01.832" v="340" actId="478"/>
          <ac:picMkLst>
            <pc:docMk/>
            <pc:sldMk cId="3486742767" sldId="269"/>
            <ac:picMk id="5124" creationId="{B16D8DC9-EA4C-D66E-CD3A-1A73CD1C7BDA}"/>
          </ac:picMkLst>
        </pc:picChg>
        <pc:picChg chg="add del mod">
          <ac:chgData name="kdjun016@naver.com" userId="9278046c289127b0" providerId="LiveId" clId="{5DD3B5B9-CD93-4F61-92B6-8909518E38C4}" dt="2024-03-23T05:50:03.353" v="341" actId="478"/>
          <ac:picMkLst>
            <pc:docMk/>
            <pc:sldMk cId="3486742767" sldId="269"/>
            <ac:picMk id="5126" creationId="{505D1773-BBD3-4450-610E-1BBCC7572060}"/>
          </ac:picMkLst>
        </pc:picChg>
        <pc:picChg chg="add mod">
          <ac:chgData name="kdjun016@naver.com" userId="9278046c289127b0" providerId="LiveId" clId="{5DD3B5B9-CD93-4F61-92B6-8909518E38C4}" dt="2024-03-23T05:59:06.467" v="449" actId="14100"/>
          <ac:picMkLst>
            <pc:docMk/>
            <pc:sldMk cId="3486742767" sldId="269"/>
            <ac:picMk id="5128" creationId="{B02E6332-5C9F-6A73-FFDE-4F7523C9ED67}"/>
          </ac:picMkLst>
        </pc:picChg>
        <pc:picChg chg="add del mod">
          <ac:chgData name="kdjun016@naver.com" userId="9278046c289127b0" providerId="LiveId" clId="{5DD3B5B9-CD93-4F61-92B6-8909518E38C4}" dt="2024-03-23T05:53:34.010" v="373" actId="478"/>
          <ac:picMkLst>
            <pc:docMk/>
            <pc:sldMk cId="3486742767" sldId="269"/>
            <ac:picMk id="5130" creationId="{48ACBDCC-B00E-2096-E5B3-CFC76949F924}"/>
          </ac:picMkLst>
        </pc:picChg>
        <pc:picChg chg="add mod">
          <ac:chgData name="kdjun016@naver.com" userId="9278046c289127b0" providerId="LiveId" clId="{5DD3B5B9-CD93-4F61-92B6-8909518E38C4}" dt="2024-03-23T05:59:06.467" v="449" actId="14100"/>
          <ac:picMkLst>
            <pc:docMk/>
            <pc:sldMk cId="3486742767" sldId="269"/>
            <ac:picMk id="5132" creationId="{32855C62-4D49-117D-8E7C-8F5E804A6314}"/>
          </ac:picMkLst>
        </pc:picChg>
        <pc:picChg chg="add mod">
          <ac:chgData name="kdjun016@naver.com" userId="9278046c289127b0" providerId="LiveId" clId="{5DD3B5B9-CD93-4F61-92B6-8909518E38C4}" dt="2024-03-23T05:47:17.610" v="298"/>
          <ac:picMkLst>
            <pc:docMk/>
            <pc:sldMk cId="3486742767" sldId="269"/>
            <ac:picMk id="5134" creationId="{ECC4A0A9-041A-C935-885C-040EE37E1049}"/>
          </ac:picMkLst>
        </pc:picChg>
        <pc:picChg chg="add del mod">
          <ac:chgData name="kdjun016@naver.com" userId="9278046c289127b0" providerId="LiveId" clId="{5DD3B5B9-CD93-4F61-92B6-8909518E38C4}" dt="2024-03-23T05:48:48.867" v="308" actId="478"/>
          <ac:picMkLst>
            <pc:docMk/>
            <pc:sldMk cId="3486742767" sldId="269"/>
            <ac:picMk id="5136" creationId="{739CDDD5-61A4-2B58-34ED-1977F181C4DE}"/>
          </ac:picMkLst>
        </pc:picChg>
        <pc:picChg chg="add mod">
          <ac:chgData name="kdjun016@naver.com" userId="9278046c289127b0" providerId="LiveId" clId="{5DD3B5B9-CD93-4F61-92B6-8909518E38C4}" dt="2024-03-23T05:59:06.467" v="449" actId="14100"/>
          <ac:picMkLst>
            <pc:docMk/>
            <pc:sldMk cId="3486742767" sldId="269"/>
            <ac:picMk id="5138" creationId="{ED7E58E3-7B20-E923-4F6C-8AEB978B666A}"/>
          </ac:picMkLst>
        </pc:picChg>
        <pc:picChg chg="add del mod">
          <ac:chgData name="kdjun016@naver.com" userId="9278046c289127b0" providerId="LiveId" clId="{5DD3B5B9-CD93-4F61-92B6-8909518E38C4}" dt="2024-03-23T05:54:06.908" v="395" actId="478"/>
          <ac:picMkLst>
            <pc:docMk/>
            <pc:sldMk cId="3486742767" sldId="269"/>
            <ac:picMk id="5140" creationId="{4E49C123-54B4-B11C-74A4-5B9FE2E0435C}"/>
          </ac:picMkLst>
        </pc:picChg>
        <pc:picChg chg="add del mod">
          <ac:chgData name="kdjun016@naver.com" userId="9278046c289127b0" providerId="LiveId" clId="{5DD3B5B9-CD93-4F61-92B6-8909518E38C4}" dt="2024-03-23T05:56:07.699" v="402" actId="478"/>
          <ac:picMkLst>
            <pc:docMk/>
            <pc:sldMk cId="3486742767" sldId="269"/>
            <ac:picMk id="5142" creationId="{CA68717E-0553-6964-8A80-77C013907577}"/>
          </ac:picMkLst>
        </pc:picChg>
        <pc:picChg chg="add mod">
          <ac:chgData name="kdjun016@naver.com" userId="9278046c289127b0" providerId="LiveId" clId="{5DD3B5B9-CD93-4F61-92B6-8909518E38C4}" dt="2024-03-23T05:59:57.186" v="480" actId="14100"/>
          <ac:picMkLst>
            <pc:docMk/>
            <pc:sldMk cId="3486742767" sldId="269"/>
            <ac:picMk id="5144" creationId="{3743F8E2-6E17-B26D-3657-1692729A8A88}"/>
          </ac:picMkLst>
        </pc:picChg>
      </pc:sldChg>
      <pc:sldChg chg="addSp modSp mod">
        <pc:chgData name="kdjun016@naver.com" userId="9278046c289127b0" providerId="LiveId" clId="{5DD3B5B9-CD93-4F61-92B6-8909518E38C4}" dt="2024-03-23T06:12:28.782" v="496" actId="113"/>
        <pc:sldMkLst>
          <pc:docMk/>
          <pc:sldMk cId="1670865235" sldId="270"/>
        </pc:sldMkLst>
        <pc:spChg chg="add mod">
          <ac:chgData name="kdjun016@naver.com" userId="9278046c289127b0" providerId="LiveId" clId="{5DD3B5B9-CD93-4F61-92B6-8909518E38C4}" dt="2024-03-23T06:00:11.108" v="482" actId="14100"/>
          <ac:spMkLst>
            <pc:docMk/>
            <pc:sldMk cId="1670865235" sldId="270"/>
            <ac:spMk id="2" creationId="{0479F72D-5CA7-E36E-FB83-3FD0D5FC0A9D}"/>
          </ac:spMkLst>
        </pc:spChg>
        <pc:graphicFrameChg chg="mod modGraphic">
          <ac:chgData name="kdjun016@naver.com" userId="9278046c289127b0" providerId="LiveId" clId="{5DD3B5B9-CD93-4F61-92B6-8909518E38C4}" dt="2024-03-23T06:12:28.782" v="496" actId="113"/>
          <ac:graphicFrameMkLst>
            <pc:docMk/>
            <pc:sldMk cId="1670865235" sldId="270"/>
            <ac:graphicFrameMk id="6" creationId="{2377ACFD-F634-AE32-A78F-D478EBE83C60}"/>
          </ac:graphicFrameMkLst>
        </pc:graphicFrameChg>
      </pc:sldChg>
      <pc:sldChg chg="addSp delSp modSp add mod setBg">
        <pc:chgData name="kdjun016@naver.com" userId="9278046c289127b0" providerId="LiveId" clId="{5DD3B5B9-CD93-4F61-92B6-8909518E38C4}" dt="2024-03-23T06:17:43.180" v="536" actId="478"/>
        <pc:sldMkLst>
          <pc:docMk/>
          <pc:sldMk cId="994022613" sldId="271"/>
        </pc:sldMkLst>
        <pc:spChg chg="add del">
          <ac:chgData name="kdjun016@naver.com" userId="9278046c289127b0" providerId="LiveId" clId="{5DD3B5B9-CD93-4F61-92B6-8909518E38C4}" dt="2024-03-23T06:17:42.917" v="535" actId="478"/>
          <ac:spMkLst>
            <pc:docMk/>
            <pc:sldMk cId="994022613" sldId="271"/>
            <ac:spMk id="2" creationId="{00000000-0000-0000-0000-000000000000}"/>
          </ac:spMkLst>
        </pc:spChg>
        <pc:spChg chg="mod">
          <ac:chgData name="kdjun016@naver.com" userId="9278046c289127b0" providerId="LiveId" clId="{5DD3B5B9-CD93-4F61-92B6-8909518E38C4}" dt="2024-03-23T06:16:48.421" v="514" actId="113"/>
          <ac:spMkLst>
            <pc:docMk/>
            <pc:sldMk cId="994022613" sldId="271"/>
            <ac:spMk id="3" creationId="{00000000-0000-0000-0000-000000000000}"/>
          </ac:spMkLst>
        </pc:spChg>
        <pc:spChg chg="add del">
          <ac:chgData name="kdjun016@naver.com" userId="9278046c289127b0" providerId="LiveId" clId="{5DD3B5B9-CD93-4F61-92B6-8909518E38C4}" dt="2024-03-23T06:17:43.180" v="536" actId="478"/>
          <ac:spMkLst>
            <pc:docMk/>
            <pc:sldMk cId="994022613" sldId="271"/>
            <ac:spMk id="4" creationId="{00000000-0000-0000-0000-000000000000}"/>
          </ac:spMkLst>
        </pc:spChg>
        <pc:spChg chg="mod">
          <ac:chgData name="kdjun016@naver.com" userId="9278046c289127b0" providerId="LiveId" clId="{5DD3B5B9-CD93-4F61-92B6-8909518E38C4}" dt="2024-03-23T06:17:35.974" v="532" actId="1076"/>
          <ac:spMkLst>
            <pc:docMk/>
            <pc:sldMk cId="994022613" sldId="271"/>
            <ac:spMk id="5" creationId="{83FCE31E-8AD6-544F-5996-5F08ECCDB939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64644" y="1399090"/>
            <a:ext cx="1558712" cy="2050937"/>
          </a:xfrm>
          <a:custGeom>
            <a:avLst/>
            <a:gdLst/>
            <a:ahLst/>
            <a:cxnLst/>
            <a:rect l="l" t="t" r="r" b="b"/>
            <a:pathLst>
              <a:path w="1558712" h="2050937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4085140"/>
            <a:ext cx="16230600" cy="27553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ko-KR" altLang="en-US" sz="8800" b="1" spc="326" dirty="0">
                <a:solidFill>
                  <a:srgbClr val="004AAD"/>
                </a:solidFill>
                <a:latin typeface="Gotham Bold"/>
              </a:rPr>
              <a:t>이력서 기반 </a:t>
            </a:r>
            <a:r>
              <a:rPr lang="ko-KR" altLang="en-US" sz="8800" b="1" spc="326" dirty="0" err="1">
                <a:solidFill>
                  <a:srgbClr val="004AAD"/>
                </a:solidFill>
                <a:latin typeface="Gotham Bold"/>
              </a:rPr>
              <a:t>매칭을</a:t>
            </a:r>
            <a:r>
              <a:rPr lang="ko-KR" altLang="en-US" sz="8800" b="1" spc="326" dirty="0">
                <a:solidFill>
                  <a:srgbClr val="004AAD"/>
                </a:solidFill>
                <a:latin typeface="Gotham Bold"/>
              </a:rPr>
              <a:t> 통한 커리어 추천</a:t>
            </a:r>
            <a:endParaRPr lang="en-US" sz="8800" b="1" spc="326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4" name="AutoShape 4"/>
          <p:cNvSpPr/>
          <p:nvPr/>
        </p:nvSpPr>
        <p:spPr>
          <a:xfrm flipV="1">
            <a:off x="8415003" y="3773876"/>
            <a:ext cx="1457994" cy="0"/>
          </a:xfrm>
          <a:prstGeom prst="line">
            <a:avLst/>
          </a:prstGeom>
          <a:ln w="952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FCE31E-8AD6-544F-5996-5F08ECCDB939}"/>
              </a:ext>
            </a:extLst>
          </p:cNvPr>
          <p:cNvSpPr txBox="1"/>
          <p:nvPr/>
        </p:nvSpPr>
        <p:spPr>
          <a:xfrm>
            <a:off x="1028700" y="6869239"/>
            <a:ext cx="16230600" cy="1212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sz="4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CPR(Career Path Recommendation)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68992" y="1576788"/>
            <a:ext cx="6299522" cy="8477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8000" b="1" spc="157" dirty="0">
                <a:solidFill>
                  <a:srgbClr val="004AAD"/>
                </a:solidFill>
                <a:latin typeface="Gotham Bold"/>
              </a:rPr>
              <a:t>목차</a:t>
            </a:r>
            <a:endParaRPr lang="en-US" sz="80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68992" y="2920072"/>
            <a:ext cx="12023208" cy="47380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문제 정의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개발 요구사항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예상 결과물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4000" b="1" spc="53" dirty="0">
                <a:solidFill>
                  <a:srgbClr val="000000"/>
                </a:solidFill>
                <a:latin typeface="윤고딕 Semi-Bold"/>
              </a:rPr>
              <a:t>개발 계획</a:t>
            </a:r>
            <a:endParaRPr lang="en-US" altLang="ko-KR" sz="4000" b="1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5" name="AutoShape 4">
            <a:extLst>
              <a:ext uri="{FF2B5EF4-FFF2-40B4-BE49-F238E27FC236}">
                <a16:creationId xmlns:a16="http://schemas.microsoft.com/office/drawing/2014/main" id="{D2EC1624-6FA4-0262-7FAD-07BAE676B3DE}"/>
              </a:ext>
            </a:extLst>
          </p:cNvPr>
          <p:cNvSpPr/>
          <p:nvPr/>
        </p:nvSpPr>
        <p:spPr>
          <a:xfrm flipV="1">
            <a:off x="4343400" y="1866900"/>
            <a:ext cx="130302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문제 정의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2857500"/>
            <a:ext cx="8115300" cy="65360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폐쇄된 데이터 베이스</a:t>
            </a: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현재의 커리어 패스 예측 시스템은 대부분 회사 내부의 데이터에 의존해 구직자가 자신의 능력과 잘 매칭되는 다양한 직업을 발견하는 데 한계가 있다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잠재적 역량 발굴 필요</a:t>
            </a: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이력서에 명시적으로 제시된 </a:t>
            </a:r>
            <a:r>
              <a:rPr lang="ko-KR" altLang="en-US" sz="2400" b="1" spc="53" dirty="0" err="1">
                <a:solidFill>
                  <a:srgbClr val="000000"/>
                </a:solidFill>
                <a:latin typeface="윤고딕 Semi-Bold"/>
              </a:rPr>
              <a:t>역량뿐만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 아니라 잠재적 역량까지 발굴할 필요가 있다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직업 추천의 정확성 향상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종래의 커리어 패스 예측 기술보다 정확성과 다양성이 향상된 새로운 커리어 패스 예측 시스템이 필요하다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49E72BC-B447-AE90-C71A-792FF95321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01400" y="2605087"/>
            <a:ext cx="5295900" cy="5076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4">
            <a:extLst>
              <a:ext uri="{FF2B5EF4-FFF2-40B4-BE49-F238E27FC236}">
                <a16:creationId xmlns:a16="http://schemas.microsoft.com/office/drawing/2014/main" id="{382B3C8F-2F26-6DFA-2DBB-AD6BDE625D15}"/>
              </a:ext>
            </a:extLst>
          </p:cNvPr>
          <p:cNvSpPr/>
          <p:nvPr/>
        </p:nvSpPr>
        <p:spPr>
          <a:xfrm flipV="1">
            <a:off x="4495801" y="1333500"/>
            <a:ext cx="128778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13CD0A90-63F8-16E7-C77F-53F1F0755581}"/>
              </a:ext>
            </a:extLst>
          </p:cNvPr>
          <p:cNvSpPr/>
          <p:nvPr/>
        </p:nvSpPr>
        <p:spPr>
          <a:xfrm>
            <a:off x="4038600" y="6781800"/>
            <a:ext cx="685800" cy="685800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4044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개발 요구사항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3247444"/>
            <a:ext cx="8267700" cy="489602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이력서 기반 역량 추출 기술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이력서에서 구직자의 역량을 보다 정확하게 추출할 수 있는 알고리즘과 기술을 개발한다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이를 통해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개인의 명시적 및 잠재적 역량을 정확하게 식별할 수 있어야 한다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  <a:p>
            <a:pPr>
              <a:lnSpc>
                <a:spcPts val="3240"/>
              </a:lnSpc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>
              <a:lnSpc>
                <a:spcPts val="3240"/>
              </a:lnSpc>
            </a:pPr>
            <a:endParaRPr lang="ko-KR" altLang="en-US" sz="2400" b="1" spc="53" dirty="0">
              <a:solidFill>
                <a:srgbClr val="000000"/>
              </a:solidFill>
              <a:latin typeface="윤고딕 Semi-Bold"/>
            </a:endParaRPr>
          </a:p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추출한 역량 기반으로 거대 언어 모델 활용</a:t>
            </a: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ChatGPT </a:t>
            </a:r>
            <a:r>
              <a:rPr lang="en-US" altLang="ko-KR" sz="2400" b="1" spc="53" dirty="0" err="1">
                <a:solidFill>
                  <a:srgbClr val="000000"/>
                </a:solidFill>
                <a:latin typeface="윤고딕 Semi-Bold"/>
              </a:rPr>
              <a:t>api</a:t>
            </a:r>
            <a:r>
              <a:rPr lang="ko-KR" altLang="en-US" sz="2400" b="1" spc="53" dirty="0" err="1">
                <a:solidFill>
                  <a:srgbClr val="000000"/>
                </a:solidFill>
                <a:latin typeface="윤고딕 Semi-Bold"/>
              </a:rPr>
              <a:t>를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 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fine-</a:t>
            </a:r>
            <a:r>
              <a:rPr lang="en-US" altLang="ko-KR" sz="2400" b="1" spc="53" dirty="0" err="1">
                <a:solidFill>
                  <a:srgbClr val="000000"/>
                </a:solidFill>
                <a:latin typeface="윤고딕 Semi-Bold"/>
              </a:rPr>
              <a:t>tunig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해서 모델이 직무 및 역량에 관련된 복잡한 쿼리에 대해 보다 정확한 응답을 할 수 있도록 한다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  <a:p>
            <a:pPr marL="342900" indent="-342900">
              <a:lnSpc>
                <a:spcPts val="3240"/>
              </a:lnSpc>
              <a:buFontTx/>
              <a:buChar char="-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</p:txBody>
      </p:sp>
      <p:pic>
        <p:nvPicPr>
          <p:cNvPr id="10" name="그래픽 9">
            <a:extLst>
              <a:ext uri="{FF2B5EF4-FFF2-40B4-BE49-F238E27FC236}">
                <a16:creationId xmlns:a16="http://schemas.microsoft.com/office/drawing/2014/main" id="{EB9E3B4F-BA70-43DB-59D7-127976F542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469136" y="6858000"/>
            <a:ext cx="3162300" cy="3162300"/>
          </a:xfrm>
          <a:prstGeom prst="rect">
            <a:avLst/>
          </a:prstGeom>
        </p:spPr>
      </p:pic>
      <p:pic>
        <p:nvPicPr>
          <p:cNvPr id="2062" name="Picture 14">
            <a:extLst>
              <a:ext uri="{FF2B5EF4-FFF2-40B4-BE49-F238E27FC236}">
                <a16:creationId xmlns:a16="http://schemas.microsoft.com/office/drawing/2014/main" id="{8C64D5AA-8DC5-2DDD-302E-05C668C93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97000" y="3852247"/>
            <a:ext cx="2818571" cy="28185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>
            <a:extLst>
              <a:ext uri="{FF2B5EF4-FFF2-40B4-BE49-F238E27FC236}">
                <a16:creationId xmlns:a16="http://schemas.microsoft.com/office/drawing/2014/main" id="{999C7E91-3D51-D763-3D5A-9520B28E4E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600" y="1606836"/>
            <a:ext cx="4876800" cy="4876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AutoShape 4">
            <a:extLst>
              <a:ext uri="{FF2B5EF4-FFF2-40B4-BE49-F238E27FC236}">
                <a16:creationId xmlns:a16="http://schemas.microsoft.com/office/drawing/2014/main" id="{EF185AA5-AEBE-79D0-7DCF-814D5508A5DD}"/>
              </a:ext>
            </a:extLst>
          </p:cNvPr>
          <p:cNvSpPr/>
          <p:nvPr/>
        </p:nvSpPr>
        <p:spPr>
          <a:xfrm flipV="1">
            <a:off x="5791199" y="1257300"/>
            <a:ext cx="115824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1027322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개발 요구사항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3247444"/>
            <a:ext cx="8115300" cy="57153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Neo4j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를 이용한 직업 지식 그래프와 </a:t>
            </a:r>
            <a:r>
              <a:rPr lang="en-US" altLang="ko-KR" sz="3200" b="1" spc="53" dirty="0">
                <a:solidFill>
                  <a:srgbClr val="000000"/>
                </a:solidFill>
                <a:latin typeface="윤고딕 Semi-Bold"/>
              </a:rPr>
              <a:t>DB</a:t>
            </a: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구축</a:t>
            </a: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공개된 지식 그래프와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수집된 직무 및 역량 데이터를 활용하여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보다 광범위한 커리어 패스 정보를 포함하는 그래프 데이터베이스를 구축한다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 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데이터베이스는 다양한 직업 경로와 역량 간의 관계를 명확하게 표현할 수 있어야 한다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457200" indent="-4572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커리어 패스 예측 기술 개발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이력서 데이터와 직업 지식 그래프를 기반으로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,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구직자의 현재 역량을 고려하여 커리어 패스를 예측할 수 있도록 한다</a:t>
            </a: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.</a:t>
            </a:r>
          </a:p>
        </p:txBody>
      </p:sp>
      <p:pic>
        <p:nvPicPr>
          <p:cNvPr id="3076" name="Picture 4">
            <a:extLst>
              <a:ext uri="{FF2B5EF4-FFF2-40B4-BE49-F238E27FC236}">
                <a16:creationId xmlns:a16="http://schemas.microsoft.com/office/drawing/2014/main" id="{7E365097-10FC-7A5A-E592-D87F57394B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35726" y="3247444"/>
            <a:ext cx="8018542" cy="50372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4">
            <a:extLst>
              <a:ext uri="{FF2B5EF4-FFF2-40B4-BE49-F238E27FC236}">
                <a16:creationId xmlns:a16="http://schemas.microsoft.com/office/drawing/2014/main" id="{F579C1C7-A397-E37A-B5BA-2330E5C17783}"/>
              </a:ext>
            </a:extLst>
          </p:cNvPr>
          <p:cNvSpPr/>
          <p:nvPr/>
        </p:nvSpPr>
        <p:spPr>
          <a:xfrm flipV="1">
            <a:off x="5791199" y="1257300"/>
            <a:ext cx="115824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개발 요구사항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28700" y="3247444"/>
            <a:ext cx="8115300" cy="28427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예측한 커리어 패스를 기반으로 직장을 추천해주는 기술 개발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endParaRPr lang="en-US" altLang="ko-KR" sz="2400" b="1" spc="53" dirty="0">
              <a:solidFill>
                <a:srgbClr val="000000"/>
              </a:solidFill>
              <a:latin typeface="윤고딕 Semi-Bold"/>
            </a:endParaRPr>
          </a:p>
          <a:p>
            <a:pPr marL="342900" indent="-342900">
              <a:lnSpc>
                <a:spcPts val="3240"/>
              </a:lnSpc>
              <a:buFont typeface="Wingdings" panose="05000000000000000000" pitchFamily="2" charset="2"/>
              <a:buChar char="l"/>
            </a:pPr>
            <a:r>
              <a:rPr lang="ko-KR" altLang="en-US" sz="3200" b="1" spc="53" dirty="0">
                <a:solidFill>
                  <a:srgbClr val="000000"/>
                </a:solidFill>
                <a:latin typeface="윤고딕 Semi-Bold"/>
              </a:rPr>
              <a:t>시각화 도구 개발</a:t>
            </a:r>
            <a:endParaRPr lang="en-US" altLang="ko-KR" sz="3200" b="1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>
              <a:lnSpc>
                <a:spcPts val="3240"/>
              </a:lnSpc>
              <a:buFontTx/>
              <a:buChar char="-"/>
            </a:pPr>
            <a:r>
              <a:rPr lang="en-US" altLang="ko-KR" sz="2400" b="1" spc="53" dirty="0">
                <a:solidFill>
                  <a:srgbClr val="000000"/>
                </a:solidFill>
                <a:latin typeface="윤고딕 Semi-Bold"/>
              </a:rPr>
              <a:t>React, Django </a:t>
            </a:r>
            <a:r>
              <a:rPr lang="ko-KR" altLang="en-US" sz="2400" b="1" spc="53" dirty="0">
                <a:solidFill>
                  <a:srgbClr val="000000"/>
                </a:solidFill>
                <a:latin typeface="윤고딕 Semi-Bold"/>
              </a:rPr>
              <a:t>등을 이용한 시각화 페이지 개발 예정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2E148920-AD64-6F7A-CBF2-F30CC380049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35" r="24937" b="5844"/>
          <a:stretch/>
        </p:blipFill>
        <p:spPr bwMode="auto">
          <a:xfrm>
            <a:off x="9141542" y="2414079"/>
            <a:ext cx="8598170" cy="5458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4">
            <a:extLst>
              <a:ext uri="{FF2B5EF4-FFF2-40B4-BE49-F238E27FC236}">
                <a16:creationId xmlns:a16="http://schemas.microsoft.com/office/drawing/2014/main" id="{D4E73E07-0963-B9BF-AB24-259778F59657}"/>
              </a:ext>
            </a:extLst>
          </p:cNvPr>
          <p:cNvSpPr/>
          <p:nvPr/>
        </p:nvSpPr>
        <p:spPr>
          <a:xfrm flipV="1">
            <a:off x="5791199" y="1333500"/>
            <a:ext cx="115824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345898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44" name="Picture 24">
            <a:extLst>
              <a:ext uri="{FF2B5EF4-FFF2-40B4-BE49-F238E27FC236}">
                <a16:creationId xmlns:a16="http://schemas.microsoft.com/office/drawing/2014/main" id="{3743F8E2-6E17-B26D-3657-1692729A8A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4134" y="2930772"/>
            <a:ext cx="14813665" cy="7775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9"/>
          <p:cNvSpPr txBox="1"/>
          <p:nvPr/>
        </p:nvSpPr>
        <p:spPr>
          <a:xfrm>
            <a:off x="5638800" y="1500014"/>
            <a:ext cx="9067800" cy="17599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lvl="0" indent="-342900" algn="just" latinLnBrk="1">
              <a:lnSpc>
                <a:spcPct val="107000"/>
              </a:lnSpc>
              <a:spcAft>
                <a:spcPts val="800"/>
              </a:spcAft>
              <a:buFont typeface="Wingdings" panose="05000000000000000000" pitchFamily="2" charset="2"/>
              <a:buChar char="l"/>
            </a:pPr>
            <a:r>
              <a:rPr lang="ko-KR" altLang="en-US" sz="2400" spc="53" dirty="0">
                <a:solidFill>
                  <a:srgbClr val="000000"/>
                </a:solidFill>
                <a:latin typeface="윤고딕 Semi-Bold"/>
              </a:rPr>
              <a:t>이력서를 올리면 그 사람의 직무</a:t>
            </a:r>
            <a:r>
              <a:rPr lang="en-US" altLang="ko-KR" sz="2400" spc="53" dirty="0">
                <a:solidFill>
                  <a:srgbClr val="000000"/>
                </a:solidFill>
                <a:latin typeface="윤고딕 Semi-Bold"/>
              </a:rPr>
              <a:t>/</a:t>
            </a:r>
            <a:r>
              <a:rPr lang="ko-KR" altLang="en-US" sz="2400" spc="53" dirty="0">
                <a:solidFill>
                  <a:srgbClr val="000000"/>
                </a:solidFill>
                <a:latin typeface="윤고딕 Semi-Bold"/>
              </a:rPr>
              <a:t>역량을 분석해서 보여주고</a:t>
            </a:r>
            <a:r>
              <a:rPr lang="en-US" altLang="ko-KR" sz="2400" spc="53" dirty="0">
                <a:solidFill>
                  <a:srgbClr val="000000"/>
                </a:solidFill>
                <a:latin typeface="윤고딕 Semi-Bold"/>
              </a:rPr>
              <a:t>,</a:t>
            </a:r>
            <a:r>
              <a:rPr lang="ko-KR" altLang="en-US" sz="2400" spc="53" dirty="0">
                <a:solidFill>
                  <a:srgbClr val="000000"/>
                </a:solidFill>
                <a:latin typeface="윤고딕 Semi-Bold"/>
              </a:rPr>
              <a:t> 직장을 추천해주는 웹사이트</a:t>
            </a:r>
          </a:p>
          <a:p>
            <a:pPr marL="800100" lvl="1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ko-KR" altLang="en-US" sz="2400" spc="53" dirty="0">
                <a:solidFill>
                  <a:srgbClr val="000000"/>
                </a:solidFill>
                <a:latin typeface="윤고딕 Semi-Bold"/>
              </a:rPr>
              <a:t>직업 지식 그래프 </a:t>
            </a:r>
            <a:r>
              <a:rPr lang="en-US" altLang="ko-KR" sz="2400" spc="53" dirty="0">
                <a:solidFill>
                  <a:srgbClr val="000000"/>
                </a:solidFill>
                <a:latin typeface="윤고딕 Semi-Bold"/>
              </a:rPr>
              <a:t>DB</a:t>
            </a:r>
            <a:endParaRPr lang="ko-KR" altLang="en-US" sz="2400" spc="53" dirty="0">
              <a:solidFill>
                <a:srgbClr val="000000"/>
              </a:solidFill>
              <a:latin typeface="윤고딕 Semi-Bold"/>
            </a:endParaRPr>
          </a:p>
          <a:p>
            <a:pPr marL="800100" lvl="1" indent="-342900" algn="just" latinLnBrk="1">
              <a:lnSpc>
                <a:spcPct val="107000"/>
              </a:lnSpc>
              <a:spcAft>
                <a:spcPts val="800"/>
              </a:spcAft>
              <a:buFont typeface="맑은 고딕" panose="020B0503020000020004" pitchFamily="50" charset="-127"/>
              <a:buChar char="-"/>
            </a:pPr>
            <a:r>
              <a:rPr lang="ko-KR" altLang="en-US" sz="2400" spc="53" dirty="0">
                <a:solidFill>
                  <a:srgbClr val="000000"/>
                </a:solidFill>
                <a:latin typeface="윤고딕 Semi-Bold"/>
              </a:rPr>
              <a:t>커리어 패스</a:t>
            </a:r>
            <a:r>
              <a:rPr lang="en-US" altLang="ko-KR" sz="2400" spc="53" dirty="0">
                <a:solidFill>
                  <a:srgbClr val="000000"/>
                </a:solidFill>
                <a:latin typeface="윤고딕 Semi-Bold"/>
              </a:rPr>
              <a:t>(Career Path)</a:t>
            </a:r>
            <a:r>
              <a:rPr lang="ko-KR" altLang="en-US" sz="2400" spc="53" dirty="0">
                <a:solidFill>
                  <a:srgbClr val="000000"/>
                </a:solidFill>
                <a:latin typeface="윤고딕 Semi-Bold"/>
              </a:rPr>
              <a:t>를 제안해주는 서비스</a:t>
            </a:r>
            <a:endParaRPr lang="en-US" altLang="ko-KR" sz="2400" spc="53" dirty="0">
              <a:solidFill>
                <a:srgbClr val="000000"/>
              </a:solidFill>
              <a:latin typeface="윤고딕 Semi-Bold"/>
            </a:endParaRPr>
          </a:p>
        </p:txBody>
      </p:sp>
      <p:sp>
        <p:nvSpPr>
          <p:cNvPr id="13" name="TextBox 4">
            <a:extLst>
              <a:ext uri="{FF2B5EF4-FFF2-40B4-BE49-F238E27FC236}">
                <a16:creationId xmlns:a16="http://schemas.microsoft.com/office/drawing/2014/main" id="{3F2DA45B-837D-0FCB-3068-BC95C96CD4AB}"/>
              </a:ext>
            </a:extLst>
          </p:cNvPr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예상 결과물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pic>
        <p:nvPicPr>
          <p:cNvPr id="5128" name="Picture 8">
            <a:extLst>
              <a:ext uri="{FF2B5EF4-FFF2-40B4-BE49-F238E27FC236}">
                <a16:creationId xmlns:a16="http://schemas.microsoft.com/office/drawing/2014/main" id="{B02E6332-5C9F-6A73-FFDE-4F7523C9ED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4858" y="5183820"/>
            <a:ext cx="3929621" cy="3929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2" name="Picture 12">
            <a:extLst>
              <a:ext uri="{FF2B5EF4-FFF2-40B4-BE49-F238E27FC236}">
                <a16:creationId xmlns:a16="http://schemas.microsoft.com/office/drawing/2014/main" id="{32855C62-4D49-117D-8E7C-8F5E804A63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2459" y="5417437"/>
            <a:ext cx="3417405" cy="3417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38" name="Picture 18">
            <a:extLst>
              <a:ext uri="{FF2B5EF4-FFF2-40B4-BE49-F238E27FC236}">
                <a16:creationId xmlns:a16="http://schemas.microsoft.com/office/drawing/2014/main" id="{ED7E58E3-7B20-E923-4F6C-8AEB978B66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399" y="5485904"/>
            <a:ext cx="3362305" cy="3362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AutoShape 4">
            <a:extLst>
              <a:ext uri="{FF2B5EF4-FFF2-40B4-BE49-F238E27FC236}">
                <a16:creationId xmlns:a16="http://schemas.microsoft.com/office/drawing/2014/main" id="{74BD6E14-368F-1036-D4F7-75DFDADA851F}"/>
              </a:ext>
            </a:extLst>
          </p:cNvPr>
          <p:cNvSpPr/>
          <p:nvPr/>
        </p:nvSpPr>
        <p:spPr>
          <a:xfrm flipV="1">
            <a:off x="5410201" y="1257300"/>
            <a:ext cx="11963400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486742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4">
            <a:extLst>
              <a:ext uri="{FF2B5EF4-FFF2-40B4-BE49-F238E27FC236}">
                <a16:creationId xmlns:a16="http://schemas.microsoft.com/office/drawing/2014/main" id="{3F2DA45B-837D-0FCB-3068-BC95C96CD4AB}"/>
              </a:ext>
            </a:extLst>
          </p:cNvPr>
          <p:cNvSpPr txBox="1"/>
          <p:nvPr/>
        </p:nvSpPr>
        <p:spPr>
          <a:xfrm>
            <a:off x="1028700" y="942975"/>
            <a:ext cx="6299522" cy="80791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6299"/>
              </a:lnSpc>
            </a:pPr>
            <a:r>
              <a:rPr lang="ko-KR" altLang="en-US" sz="5400" b="1" spc="157" dirty="0">
                <a:solidFill>
                  <a:srgbClr val="004AAD"/>
                </a:solidFill>
                <a:latin typeface="Gotham Bold"/>
              </a:rPr>
              <a:t>개발 계획</a:t>
            </a:r>
            <a:endParaRPr lang="en-US" sz="5400" b="1" spc="157" dirty="0">
              <a:solidFill>
                <a:srgbClr val="004AAD"/>
              </a:solidFill>
              <a:latin typeface="Gotham Bold"/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2377ACFD-F634-AE32-A78F-D478EBE83C6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368567"/>
              </p:ext>
            </p:extLst>
          </p:nvPr>
        </p:nvGraphicFramePr>
        <p:xfrm>
          <a:off x="1028700" y="2705100"/>
          <a:ext cx="16421098" cy="58826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238500">
                  <a:extLst>
                    <a:ext uri="{9D8B030D-6E8A-4147-A177-3AD203B41FA5}">
                      <a16:colId xmlns:a16="http://schemas.microsoft.com/office/drawing/2014/main" val="3033861483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2190968639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516501311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209592466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2516424331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279261463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417074439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1727811654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3755489554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177194050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3215122213"/>
                    </a:ext>
                  </a:extLst>
                </a:gridCol>
                <a:gridCol w="1198418">
                  <a:extLst>
                    <a:ext uri="{9D8B030D-6E8A-4147-A177-3AD203B41FA5}">
                      <a16:colId xmlns:a16="http://schemas.microsoft.com/office/drawing/2014/main" val="1378467388"/>
                    </a:ext>
                  </a:extLst>
                </a:gridCol>
              </a:tblGrid>
              <a:tr h="640080">
                <a:tc rowSpan="2">
                  <a:txBody>
                    <a:bodyPr/>
                    <a:lstStyle/>
                    <a:p>
                      <a:pPr algn="ctr" latinLnBrk="1"/>
                      <a:endParaRPr lang="ko-KR" altLang="en-US" b="1" dirty="0"/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3</a:t>
                      </a:r>
                      <a:r>
                        <a:rPr lang="ko-KR" altLang="en-US" sz="2000" b="1" dirty="0"/>
                        <a:t>월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4</a:t>
                      </a:r>
                      <a:r>
                        <a:rPr lang="ko-KR" altLang="en-US" sz="2000" b="1" dirty="0"/>
                        <a:t>월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5</a:t>
                      </a:r>
                      <a:r>
                        <a:rPr lang="ko-KR" altLang="en-US" sz="2000" b="1" dirty="0"/>
                        <a:t>월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6</a:t>
                      </a:r>
                      <a:r>
                        <a:rPr lang="ko-KR" altLang="en-US" sz="2000" b="1" dirty="0"/>
                        <a:t>월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8163169"/>
                  </a:ext>
                </a:extLst>
              </a:tr>
              <a:tr h="640080"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2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3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4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5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6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7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8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9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10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11</a:t>
                      </a:r>
                      <a:r>
                        <a:rPr lang="ko-KR" altLang="en-US" sz="2000" b="1" dirty="0"/>
                        <a:t>주차</a:t>
                      </a:r>
                    </a:p>
                  </a:txBody>
                  <a:tcPr anchor="ctr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68945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데이터 수집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58733409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/>
                        <a:t>DB</a:t>
                      </a:r>
                      <a:r>
                        <a:rPr lang="ko-KR" altLang="en-US" sz="2000" b="1" dirty="0"/>
                        <a:t>구축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40789245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이력서에서 역량 추출 기술 개발</a:t>
                      </a:r>
                      <a:r>
                        <a:rPr lang="en-US" altLang="ko-KR" sz="2000" b="1" dirty="0"/>
                        <a:t>, </a:t>
                      </a:r>
                      <a:r>
                        <a:rPr lang="ko-KR" altLang="en-US" sz="2000" b="1" dirty="0"/>
                        <a:t>발전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2036168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 err="1"/>
                        <a:t>챗</a:t>
                      </a:r>
                      <a:r>
                        <a:rPr lang="en-US" altLang="ko-KR" sz="2000" b="1" dirty="0"/>
                        <a:t>GPT API</a:t>
                      </a:r>
                      <a:r>
                        <a:rPr lang="ko-KR" altLang="en-US" sz="2000" b="1" dirty="0"/>
                        <a:t> </a:t>
                      </a:r>
                      <a:r>
                        <a:rPr lang="en-US" altLang="ko-KR" sz="2000" b="1" dirty="0"/>
                        <a:t>Fine-Tuning</a:t>
                      </a:r>
                      <a:endParaRPr lang="ko-KR" altLang="en-US" sz="20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76943894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직업 별 필요 역량을</a:t>
                      </a:r>
                      <a:endParaRPr lang="en-US" altLang="ko-KR" sz="2000" b="1" dirty="0"/>
                    </a:p>
                    <a:p>
                      <a:pPr algn="ctr" latinLnBrk="1"/>
                      <a:r>
                        <a:rPr lang="ko-KR" altLang="en-US" sz="2000" b="1" dirty="0"/>
                        <a:t>그래프 기반 </a:t>
                      </a:r>
                      <a:r>
                        <a:rPr lang="en-US" altLang="ko-KR" sz="2000" b="1" dirty="0"/>
                        <a:t>DB</a:t>
                      </a:r>
                      <a:r>
                        <a:rPr lang="ko-KR" altLang="en-US" sz="2000" b="1" dirty="0"/>
                        <a:t>로 구축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1804423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커리어 패스 예측 기술 개발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33753826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b="1" dirty="0"/>
                        <a:t>시각화 할 수 있는 웹 개발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714082"/>
                  </a:ext>
                </a:extLst>
              </a:tr>
            </a:tbl>
          </a:graphicData>
        </a:graphic>
      </p:graphicFrame>
      <p:sp>
        <p:nvSpPr>
          <p:cNvPr id="2" name="AutoShape 4">
            <a:extLst>
              <a:ext uri="{FF2B5EF4-FFF2-40B4-BE49-F238E27FC236}">
                <a16:creationId xmlns:a16="http://schemas.microsoft.com/office/drawing/2014/main" id="{0479F72D-5CA7-E36E-FB83-3FD0D5FC0A9D}"/>
              </a:ext>
            </a:extLst>
          </p:cNvPr>
          <p:cNvSpPr/>
          <p:nvPr/>
        </p:nvSpPr>
        <p:spPr>
          <a:xfrm flipV="1">
            <a:off x="4648200" y="1257300"/>
            <a:ext cx="12725401" cy="0"/>
          </a:xfrm>
          <a:prstGeom prst="line">
            <a:avLst/>
          </a:prstGeom>
          <a:ln w="47625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670865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364644" y="1399090"/>
            <a:ext cx="1558712" cy="2050937"/>
          </a:xfrm>
          <a:custGeom>
            <a:avLst/>
            <a:gdLst/>
            <a:ahLst/>
            <a:cxnLst/>
            <a:rect l="l" t="t" r="r" b="b"/>
            <a:pathLst>
              <a:path w="1558712" h="2050937">
                <a:moveTo>
                  <a:pt x="0" y="0"/>
                </a:moveTo>
                <a:lnTo>
                  <a:pt x="1558712" y="0"/>
                </a:lnTo>
                <a:lnTo>
                  <a:pt x="1558712" y="2050936"/>
                </a:lnTo>
                <a:lnTo>
                  <a:pt x="0" y="205093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028700" y="4085140"/>
            <a:ext cx="16230600" cy="13431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205"/>
              </a:lnSpc>
            </a:pPr>
            <a:r>
              <a:rPr lang="en-US" sz="8800" spc="326" dirty="0">
                <a:solidFill>
                  <a:srgbClr val="004AAD"/>
                </a:solidFill>
                <a:latin typeface="Gotham Bold"/>
              </a:rPr>
              <a:t>THANK YOU.</a:t>
            </a:r>
          </a:p>
        </p:txBody>
      </p:sp>
      <p:sp>
        <p:nvSpPr>
          <p:cNvPr id="4" name="AutoShape 4"/>
          <p:cNvSpPr/>
          <p:nvPr/>
        </p:nvSpPr>
        <p:spPr>
          <a:xfrm flipV="1">
            <a:off x="8415003" y="3773876"/>
            <a:ext cx="1457994" cy="0"/>
          </a:xfrm>
          <a:prstGeom prst="line">
            <a:avLst/>
          </a:prstGeom>
          <a:ln w="95250" cap="flat">
            <a:solidFill>
              <a:srgbClr val="004AA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83FCE31E-8AD6-544F-5996-5F08ECCDB939}"/>
              </a:ext>
            </a:extLst>
          </p:cNvPr>
          <p:cNvSpPr txBox="1"/>
          <p:nvPr/>
        </p:nvSpPr>
        <p:spPr>
          <a:xfrm>
            <a:off x="1028700" y="6118925"/>
            <a:ext cx="16230600" cy="10433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2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GITHUB URL :</a:t>
            </a:r>
          </a:p>
          <a:p>
            <a:pPr algn="ctr">
              <a:lnSpc>
                <a:spcPct val="150000"/>
              </a:lnSpc>
            </a:pPr>
            <a:r>
              <a:rPr lang="en-US" sz="2400" b="1" spc="326" dirty="0">
                <a:solidFill>
                  <a:schemeClr val="accent1">
                    <a:lumMod val="60000"/>
                    <a:lumOff val="40000"/>
                  </a:schemeClr>
                </a:solidFill>
                <a:latin typeface="Gotham Bold"/>
              </a:rPr>
              <a:t>https://github.com/JeMinMoon/Career-Path-Recommendation?tab=readme-ov-file</a:t>
            </a:r>
          </a:p>
        </p:txBody>
      </p:sp>
    </p:spTree>
    <p:extLst>
      <p:ext uri="{BB962C8B-B14F-4D97-AF65-F5344CB8AC3E}">
        <p14:creationId xmlns:p14="http://schemas.microsoft.com/office/powerpoint/2010/main" val="9940226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1197</TotalTime>
  <Words>346</Words>
  <Application>Microsoft Office PowerPoint</Application>
  <PresentationFormat>사용자 지정</PresentationFormat>
  <Paragraphs>72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Gotham Bold</vt:lpstr>
      <vt:lpstr>Calibri</vt:lpstr>
      <vt:lpstr>맑은 고딕</vt:lpstr>
      <vt:lpstr>윤고딕 Semi-Bold</vt:lpstr>
      <vt:lpstr>Wingdings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파란색 깔끔하고 미니멀한 면접 발표 디자인 크리에이티브 포트폴리오 프레젠테이션</dc:title>
  <cp:lastModifiedBy>kdjun016@naver.com</cp:lastModifiedBy>
  <cp:revision>1</cp:revision>
  <dcterms:created xsi:type="dcterms:W3CDTF">2006-08-16T00:00:00Z</dcterms:created>
  <dcterms:modified xsi:type="dcterms:W3CDTF">2024-03-25T08:17:09Z</dcterms:modified>
  <dc:identifier>DAGAOL206Lc</dc:identifier>
</cp:coreProperties>
</file>

<file path=docProps/thumbnail.jpeg>
</file>